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8" r:id="rId4"/>
    <p:sldId id="330" r:id="rId5"/>
    <p:sldId id="331" r:id="rId6"/>
    <p:sldId id="332" r:id="rId8"/>
    <p:sldId id="288" r:id="rId9"/>
    <p:sldId id="289" r:id="rId10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48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30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image" Target="../media/image36.png"/><Relationship Id="rId7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tags" Target="../tags/tag7.xml"/><Relationship Id="rId4" Type="http://schemas.openxmlformats.org/officeDocument/2006/relationships/image" Target="../media/image34.png"/><Relationship Id="rId3" Type="http://schemas.openxmlformats.org/officeDocument/2006/relationships/tags" Target="../tags/tag6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tags" Target="../tags/tag12.xml"/><Relationship Id="rId4" Type="http://schemas.openxmlformats.org/officeDocument/2006/relationships/image" Target="../media/image38.png"/><Relationship Id="rId3" Type="http://schemas.openxmlformats.org/officeDocument/2006/relationships/tags" Target="../tags/tag11.xml"/><Relationship Id="rId2" Type="http://schemas.openxmlformats.org/officeDocument/2006/relationships/image" Target="../media/image37.png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tags" Target="../tags/tag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4.xml"/><Relationship Id="rId2" Type="http://schemas.openxmlformats.org/officeDocument/2006/relationships/image" Target="../media/image40.png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Relationship Id="rId3" Type="http://schemas.openxmlformats.org/officeDocument/2006/relationships/tags" Target="../tags/tag19.xml"/><Relationship Id="rId2" Type="http://schemas.openxmlformats.org/officeDocument/2006/relationships/image" Target="../media/image45.png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tags" Target="../tags/tag28.xml"/><Relationship Id="rId7" Type="http://schemas.openxmlformats.org/officeDocument/2006/relationships/image" Target="../media/image61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60.jpeg"/><Relationship Id="rId2" Type="http://schemas.openxmlformats.org/officeDocument/2006/relationships/tags" Target="../tags/tag2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tags" Target="../tags/tag29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3.xml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" Type="http://schemas.openxmlformats.org/officeDocument/2006/relationships/image" Target="../media/image23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1882140"/>
            <a:ext cx="2001520" cy="373443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7785" y="3369310"/>
            <a:ext cx="1964690" cy="30473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1518920"/>
            <a:ext cx="2310130" cy="45573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每次见面课回放可能由一个或是多个视频组成，需要完成全部视频观看才能获得本次见面课的全部分数。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" y="1348740"/>
            <a:ext cx="2315210" cy="45688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补考注意事项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总成绩发布后，若学生总成绩小于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7840" y="1319530"/>
            <a:ext cx="2275840" cy="4457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" y="1319530"/>
            <a:ext cx="211455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93035"/>
            <a:ext cx="7325360" cy="28244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0657" y="1295252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165" y="119380"/>
            <a:ext cx="10530840" cy="1325880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180" y="1169035"/>
            <a:ext cx="11343640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若学生总成绩小于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，点击学习页面目录上方的【作业考试】可查看补考试卷。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补考只看补考试卷的成绩，不再综合平时成绩、章测试、见面课部分的占比成绩。补考成绩大于等于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分；补考成绩小于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次成绩的高分。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位，则为全部学号），验证姓名最后一个字、绑定手机号后，会弹出课程确认的界面，点击确认即可（如弹出姓名与本人姓名不一致请及时反馈老师或联系在线客服反馈。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APP登录界面 - 学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2783840"/>
            <a:ext cx="1565910" cy="3394075"/>
          </a:xfrm>
          <a:prstGeom prst="rect">
            <a:avLst/>
          </a:prstGeom>
        </p:spPr>
      </p:pic>
      <p:pic>
        <p:nvPicPr>
          <p:cNvPr id="4" name="图片 3" descr="APP学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10" y="2783840"/>
            <a:ext cx="1577975" cy="3421380"/>
          </a:xfrm>
          <a:prstGeom prst="rect">
            <a:avLst/>
          </a:prstGeom>
        </p:spPr>
      </p:pic>
      <p:pic>
        <p:nvPicPr>
          <p:cNvPr id="6" name="图片 5" descr="APP真实姓名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2783840"/>
            <a:ext cx="1657985" cy="3594100"/>
          </a:xfrm>
          <a:prstGeom prst="rect">
            <a:avLst/>
          </a:prstGeom>
        </p:spPr>
      </p:pic>
      <p:pic>
        <p:nvPicPr>
          <p:cNvPr id="21" name="图片 20" descr="APP绑定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520" y="2783840"/>
            <a:ext cx="1659890" cy="3600450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9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新生—手机号已注册未认证的同学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APP登录界面 - 手机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2606675"/>
            <a:ext cx="1762760" cy="3821430"/>
          </a:xfrm>
          <a:prstGeom prst="rect">
            <a:avLst/>
          </a:prstGeom>
        </p:spPr>
      </p:pic>
      <p:pic>
        <p:nvPicPr>
          <p:cNvPr id="6" name="图片 5" descr="APP手机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5" y="2647315"/>
            <a:ext cx="1745615" cy="3794125"/>
          </a:xfrm>
          <a:prstGeom prst="rect">
            <a:avLst/>
          </a:prstGeom>
        </p:spPr>
      </p:pic>
      <p:pic>
        <p:nvPicPr>
          <p:cNvPr id="8" name="图片 7" descr="APP在校学生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065" y="2587625"/>
            <a:ext cx="1753870" cy="3813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45" y="2633980"/>
            <a:ext cx="1816735" cy="3790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2620010"/>
            <a:ext cx="2012950" cy="3794125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11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APP手机号登录 - 忘记密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635" y="2840990"/>
            <a:ext cx="1631315" cy="3545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25" y="2840990"/>
            <a:ext cx="1673860" cy="3559175"/>
          </a:xfrm>
          <a:prstGeom prst="rect">
            <a:avLst/>
          </a:prstGeom>
        </p:spPr>
      </p:pic>
      <p:pic>
        <p:nvPicPr>
          <p:cNvPr id="14" name="图片 13" descr="APP个人资料页面 - 手机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819400"/>
            <a:ext cx="1645285" cy="3566795"/>
          </a:xfrm>
          <a:prstGeom prst="rect">
            <a:avLst/>
          </a:prstGeom>
        </p:spPr>
      </p:pic>
      <p:pic>
        <p:nvPicPr>
          <p:cNvPr id="16" name="图片 15" descr="APP更换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295" y="2819400"/>
            <a:ext cx="1663065" cy="360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0" y="2379345"/>
            <a:ext cx="1715770" cy="3648710"/>
          </a:xfrm>
          <a:prstGeom prst="rect">
            <a:avLst/>
          </a:prstGeom>
        </p:spPr>
      </p:pic>
      <p:pic>
        <p:nvPicPr>
          <p:cNvPr id="6" name="图片 5" descr="APP个人资料页面 - 修改认证信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0" y="2369185"/>
            <a:ext cx="1687195" cy="3659505"/>
          </a:xfrm>
          <a:prstGeom prst="rect">
            <a:avLst/>
          </a:prstGeom>
        </p:spPr>
      </p:pic>
      <p:pic>
        <p:nvPicPr>
          <p:cNvPr id="8" name="图片 7" descr="APP认证信息修改 - 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65" y="2369185"/>
            <a:ext cx="1687830" cy="3660140"/>
          </a:xfrm>
          <a:prstGeom prst="rect">
            <a:avLst/>
          </a:prstGeom>
        </p:spPr>
      </p:pic>
      <p:pic>
        <p:nvPicPr>
          <p:cNvPr id="9" name="图片 8" descr="APP认证信息修改 - 信息修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805" y="2288540"/>
            <a:ext cx="1724660" cy="374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" y="1560830"/>
            <a:ext cx="2236470" cy="4411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0" y="1590675"/>
            <a:ext cx="2818130" cy="42595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32397" y="2351131"/>
            <a:ext cx="5335571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智慧课程—全国共享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" y="1262380"/>
            <a:ext cx="2480945" cy="4894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4214</Words>
  <Application>WPS 演示</Application>
  <PresentationFormat>自定义</PresentationFormat>
  <Paragraphs>170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Arial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钱勇萍</cp:lastModifiedBy>
  <cp:revision>467</cp:revision>
  <dcterms:created xsi:type="dcterms:W3CDTF">2022-01-17T01:35:00Z</dcterms:created>
  <dcterms:modified xsi:type="dcterms:W3CDTF">2026-02-26T01:54:46Z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BD9F1B7AF35D4A5A94079FB4EFAFF7E1_13</vt:lpwstr>
  </property>
</Properties>
</file>